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5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3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6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8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9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8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5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61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79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6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61DA2-C966-40F4-9A36-4F8EDA61C1D6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A3F9-43FC-484C-8038-B7272DEFF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65" y="0"/>
            <a:ext cx="9599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3" y="-190500"/>
            <a:ext cx="1025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3175"/>
            <a:ext cx="9608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21" y="0"/>
            <a:ext cx="10107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0"/>
            <a:ext cx="9683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6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7" y="0"/>
            <a:ext cx="10161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1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0" y="0"/>
            <a:ext cx="10373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79" y="0"/>
            <a:ext cx="999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5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Rickmansworth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Berry</dc:creator>
  <cp:lastModifiedBy>Kirsty Brown</cp:lastModifiedBy>
  <cp:revision>2</cp:revision>
  <cp:lastPrinted>2017-05-04T14:06:22Z</cp:lastPrinted>
  <dcterms:created xsi:type="dcterms:W3CDTF">2017-05-04T14:05:33Z</dcterms:created>
  <dcterms:modified xsi:type="dcterms:W3CDTF">2021-12-17T10:28:12Z</dcterms:modified>
</cp:coreProperties>
</file>